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2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2E4-0BDD-4E69-8F67-F6D70DC4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92225-B8EE-494A-8018-D42352FA9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E6B42-2B9E-4B7A-90A4-1D6567C1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E8F3-D211-4209-A2A8-1EAB48A9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FF4FE-3B26-4485-9321-FAF5FF79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5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6761-A62F-4D97-9B97-13F5413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CEA2C-1D00-4D0C-B5E4-BF9CFBEC4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E511B-1B10-45B6-B280-F00219BA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12806-9161-4322-9072-11AE5091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9DDA-E834-4900-B235-5CEE7F61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BE5F0-2943-4FB9-A7DB-D9F00BF87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48EDE-7152-4C08-8145-8EA42D2B3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2D27B-76A0-4314-B584-1E3946D9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66CD-0A8E-432D-8C38-49A1E9B7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77E1-DB0A-453B-A158-10282D7F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2746-034A-4800-B1FD-CE0F7AAC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A223-7892-4F9E-8499-DE0958727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989F3-EDF9-4300-A91D-6B4D31CB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A96F-459C-41AA-B67F-A4A941ED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A1C0E-2372-455E-ABCD-BB8E1A14E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BFA8-42ED-4C9D-A254-BDB64878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EC98-7BBE-41CD-B2C5-B446750A8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7DD1E-D619-4390-B4F0-2E12C833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CB436-199E-451B-BB34-E5322C0C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26D8-18E6-4B88-B60D-84645506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59EE-26D2-4940-9E41-2C801562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00D8-F6DF-4757-931B-262658652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6ABCA-E005-4A6A-AE5F-D60041B70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5069-A5FA-458C-B60C-644360E0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BD419-1EC1-4173-8D1A-B143ACEF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1A79-DCA7-4A4D-B9A0-51A173D7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48BA-D998-4D73-812C-0810E91C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BDB9F-B509-4797-91D8-3EEAFD64C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6F65-1415-4540-8474-A7C972239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36305-6D0F-48FB-88BB-D2385CB36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D0DE2-C230-47A5-AF7D-001D043DC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56E35-34BB-4B79-AE85-524E812B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B511E-D092-4DB4-ACF9-4CD604C7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A7A93-E698-4B3F-A483-6DADC75C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1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784E-B90E-4AE2-8D63-04F3C5D9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8DB63-0B43-4B5D-B77B-0E6FA58C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546EC-9776-453D-B5F9-C46AA659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641A8-E31A-44AD-80F5-EBDF13D5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FE704-0310-4128-BCC7-CE1E820C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3BC1B-8BAA-4792-84CF-BAF39A98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8A1EF-C2F0-43CE-9DCE-660AFEDD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6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296B6-D347-4599-839D-426EB96A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242D-B615-4B1E-AC3F-C2DA2C1A0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3B3A5-778F-4B3F-ACD5-129F63105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A646-AC4B-435C-BF96-BA35422F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11FF8-F658-4EB0-A9FF-4BAB79B2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472A8-7E03-42DD-A1C5-B263A2A4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B984-C610-4EEC-926E-0F875B36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423F3-3DF0-4BDC-A393-552018109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492A9-8798-44BA-AF82-0CBF2119A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D5FC2-CF8E-495A-8E60-05568D7C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7B411-32C0-41B9-B114-B95342EE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D5A86-0200-418D-9DA1-330F10B9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2A5A53-ED6B-4806-98DE-B675ABE2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682F4-1094-4A34-9B50-4FD774466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6049A-5129-4573-B6C7-8FF4000E5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3ED2-D0F4-46BC-89D7-7890D242902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3E3D-1023-4350-91B7-198D454B2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EBAC-F0CC-4786-85B4-D38545618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00A70-6A94-474B-9092-11777970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1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hyperlink" Target="https://commons.wikimedia.org/wiki/File:Single_Color_Flag_-_FFFFFF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commons.wikimedia.org/wiki/File:Single_Color_Flag_-_FFFFFF.sv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hyperlink" Target="https://commons.wikimedia.org/wiki/File:Single_Color_Flag_-_FFFFFF.svg" TargetMode="Externa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hyperlink" Target="https://commons.wikimedia.org/wiki/File:Single_Color_Flag_-_FFFFFF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commons.wikimedia.org/wiki/File:Single_Color_Flag_-_FFFFFF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hyperlink" Target="https://commons.wikimedia.org/wiki/File:Single_Color_Flag_-_FFFFFF.sv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commons.wikimedia.org/wiki/File:Single_Color_Flag_-_FFFFFF.svg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Single_Color_Flag_-_FFFFFF.sv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8.png"/><Relationship Id="rId4" Type="http://schemas.openxmlformats.org/officeDocument/2006/relationships/hyperlink" Target="https://commons.wikimedia.org/wiki/File:Single_Color_Flag_-_FFFFFF.sv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Single_Color_Flag_-_FFFFFF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commons.wikimedia.org/wiki/File:Single_Color_Flag_-_FFFFFF.svg" TargetMode="Externa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commons.wikimedia.org/wiki/File:Single_Color_Flag_-_FFFFFF.svg" TargetMode="Externa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Single_Color_Flag_-_FFFFFF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Single_Color_Flag_-_FFFFFF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DB0E1-46AA-4E08-8CAE-8A78D4D9F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Tetris System on Gameboy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A36F799-83D4-450B-9D75-81E3106D8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43" b="20394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9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98BC94F-77EC-4ADA-A093-EDEA004BB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By Matthias Seys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CD9ABD4-69BF-4CB6-9763-0B0BBF989882}"/>
              </a:ext>
            </a:extLst>
          </p:cNvPr>
          <p:cNvSpPr txBox="1">
            <a:spLocks/>
          </p:cNvSpPr>
          <p:nvPr/>
        </p:nvSpPr>
        <p:spPr>
          <a:xfrm>
            <a:off x="1049351" y="5572119"/>
            <a:ext cx="9416898" cy="484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1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251316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12D56FC-F0ED-4E99-99A9-2EC6C2D5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98" y="595106"/>
            <a:ext cx="361950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B010746-D851-448F-85C5-F9ABF4D7F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98" y="3726553"/>
            <a:ext cx="3619500" cy="238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67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257800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Playfield, Current Piece, Next Piece &amp; Score</a:t>
            </a:r>
            <a:endParaRPr lang="en-US" sz="1800" dirty="0">
              <a:solidFill>
                <a:srgbClr val="FFFFFF"/>
              </a:solidFill>
            </a:endParaRP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FF337-DDAD-4090-9748-64293CDFB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230" y="1004877"/>
            <a:ext cx="3733800" cy="4848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76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CE2F051-AE0B-4D5B-9B42-0CF30B8E6BBC}"/>
              </a:ext>
            </a:extLst>
          </p:cNvPr>
          <p:cNvSpPr/>
          <p:nvPr/>
        </p:nvSpPr>
        <p:spPr>
          <a:xfrm>
            <a:off x="10273527" y="-20"/>
            <a:ext cx="1915426" cy="686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63CC86-7EC6-4662-AFA5-2BFF39AFE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648846" y="1"/>
            <a:ext cx="5820060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910959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EE5D1-5E76-4CAC-8E5F-B6192984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15" y="421692"/>
            <a:ext cx="3743325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B0D13E2-8846-4B11-900C-1FF7EBD5F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06" y="2817185"/>
            <a:ext cx="1524002" cy="1371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8108C4D-E94B-473C-ACDA-FDC2E2836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08" y="4427325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DC8F24B-867F-4D7E-AFEE-304169206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80" y="4427315"/>
            <a:ext cx="1559360" cy="1403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F6927-62A7-4FCE-B8E4-5D72AE1AF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32" y="4428303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CA6AE4-6C16-4694-99DB-A926D3A25B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32" y="2815522"/>
            <a:ext cx="1524002" cy="1371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D4B6295-1857-41B1-AD97-7FA49EEDB7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77" y="2817186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70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257800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ED5EE0-8E95-44C0-99A9-709A2AC62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33" y="2219785"/>
            <a:ext cx="4008576" cy="2658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77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257800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b="1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45709-39F4-4780-81C6-56E5B86F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13" y="787848"/>
            <a:ext cx="3629025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2F404-6214-41CF-9843-38D1768BA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113" y="3562556"/>
            <a:ext cx="3619500" cy="2409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03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3341"/>
            <a:ext cx="5257800" cy="395717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Bugs!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Depth only happened on last possible move.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System ran faster than Gameboy (keys get skipped)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backtrack had flaws. (to get back to first move)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0A606EA-EE41-4FF9-A0C4-9FC3CAB88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71" y="365125"/>
            <a:ext cx="2323220" cy="2712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909BFF5-D0DF-4D96-B874-FF1454833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71" y="3512094"/>
            <a:ext cx="2323219" cy="2664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03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615152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Fun experiment.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Not something others have done before.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Sometimes hard finding a solution.</a:t>
            </a: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0F68C-B0C9-4549-9D0B-DBC37A93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04" y="4935"/>
            <a:ext cx="236244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6CA642-09CF-49B9-88F6-53205AC49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5391667" y="4935"/>
            <a:ext cx="4927967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B3EC4-CAF9-4CAD-8F46-416A1525E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552" y="1778356"/>
            <a:ext cx="5106319" cy="331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74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Looking back…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615152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Create helper views (debug visually).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Rewrite code now and then.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Take weekend breaks to clear your mind.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Don’t work long evenings, it doesn’t help.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CA642-09CF-49B9-88F6-53205AC49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264033" y="0"/>
            <a:ext cx="4927967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604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615152" cy="3957178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CA642-09CF-49B9-88F6-53205AC49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326731" y="-4936"/>
            <a:ext cx="4927967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88E0B-BA2A-4FB1-9B14-DF156852B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699" y="4935"/>
            <a:ext cx="493425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4E2041-506F-4B00-A74B-488F65FDD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68" y="990772"/>
            <a:ext cx="7543800" cy="488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6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2BFCE06-BEB4-408A-8D86-0ADAB83E2663}"/>
              </a:ext>
            </a:extLst>
          </p:cNvPr>
          <p:cNvSpPr txBox="1">
            <a:spLocks/>
          </p:cNvSpPr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Any further questions?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448B87-2F22-4342-A509-C9E64D9D0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 b="2289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3A13923-C71C-4BCB-B414-F772F5E78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Be sure to check out the paper which contains more details on the entire process.</a:t>
            </a:r>
          </a:p>
        </p:txBody>
      </p:sp>
    </p:spTree>
    <p:extLst>
      <p:ext uri="{BB962C8B-B14F-4D97-AF65-F5344CB8AC3E}">
        <p14:creationId xmlns:p14="http://schemas.microsoft.com/office/powerpoint/2010/main" val="187496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Abstract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What you see is what you get.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Screen and Buttons only.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 playing Tetris.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Best Tetris move algorithm.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394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Gameboy Emulator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Tetris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80D71-0656-4DFF-8DDD-1E274D7B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37" y="-10"/>
            <a:ext cx="507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9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Gameboy Emulator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Buttons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Bugs?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Tetris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555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Gameboy Emulator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Tetris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Rules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Piece Rotations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7" y="-20"/>
            <a:ext cx="5962794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5C806C3-96F6-48E2-8FD8-5656E60C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44" y="847695"/>
            <a:ext cx="38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4B1FA-0638-4164-96AA-1D295801A3C2}"/>
              </a:ext>
            </a:extLst>
          </p:cNvPr>
          <p:cNvSpPr/>
          <p:nvPr/>
        </p:nvSpPr>
        <p:spPr>
          <a:xfrm>
            <a:off x="10273527" y="-20"/>
            <a:ext cx="1915426" cy="686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Gameboy Emulator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Tetris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What is useful data?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How can I get it?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165993" y="-20"/>
            <a:ext cx="5820060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206DD20-56DC-4787-8D1A-C4F05B287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25" y="3324155"/>
            <a:ext cx="4040200" cy="342899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C9FD713-637A-4B4B-A379-80FEFAB9F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24" y="238538"/>
            <a:ext cx="1524002" cy="1371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2275F198-ECF3-4856-A4DB-3A14BF647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26" y="1848678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12E363A-7F20-4694-9D86-58C91556C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98" y="1848668"/>
            <a:ext cx="1559360" cy="1403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EDE7BA-1601-4E42-B308-C5908A8D8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50" y="1849656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DD97F572-BF9E-412E-8898-F097249E4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50" y="236875"/>
            <a:ext cx="1524002" cy="1371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7518A45-5BAC-4712-B116-8B12AB48A8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95" y="238539"/>
            <a:ext cx="15240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29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900448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Gameboy Emulator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Tetris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Depth-first or breadth-first?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How deep can we go?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What can we use to define a good move?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226166" y="-20"/>
            <a:ext cx="5965833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2F655-7D30-4C24-A9A5-E36948628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058" y="2699482"/>
            <a:ext cx="2403113" cy="2177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C2E53-469C-4382-B776-82A1C35FE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701" y="-116067"/>
            <a:ext cx="4546576" cy="2931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63D3A-E011-4320-960B-64D09AB92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1338" y="2699483"/>
            <a:ext cx="2379671" cy="2177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C90AD-CF33-41C5-99D7-E2A0868B1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049" y="4559490"/>
            <a:ext cx="2403113" cy="219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CD011-C66C-4A6F-9522-FC2B67205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0669" y="4631100"/>
            <a:ext cx="2288810" cy="2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 Conclusion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19785"/>
            <a:ext cx="5962794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Noticeable bugs in Gameboy emulator.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 was more planning, less research.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System needed to work around of emulator bugs.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 was the most research.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9CEA2-8F35-4AD2-A0E8-E12342A3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264033" y="0"/>
            <a:ext cx="4924919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588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eatris: an Evil Tetris AI. A data science guide to pitting a… | by Amogh  Agnihotri | Medium">
            <a:extLst>
              <a:ext uri="{FF2B5EF4-FFF2-40B4-BE49-F238E27FC236}">
                <a16:creationId xmlns:a16="http://schemas.microsoft.com/office/drawing/2014/main" id="{67BC59ED-39D8-4E52-9978-662E82522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r="718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58ADA-F511-426B-8BB3-F0649642E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0E8C6A9-5128-429D-B430-6A3F1DD4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5615152" cy="39571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System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Get Pixel(s)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Playfield, Current Piece, Next Piece &amp; Score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Screens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Algorithm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Move prediction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Best Move prediction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Bugs!</a:t>
            </a:r>
          </a:p>
          <a:p>
            <a:pPr lvl="1"/>
            <a:endParaRPr lang="en-US" sz="18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CA642-09CF-49B9-88F6-53205AC49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264033" y="0"/>
            <a:ext cx="4927967" cy="685802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673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414</Words>
  <Application>Microsoft Office PowerPoint</Application>
  <PresentationFormat>Widescreen</PresentationFormat>
  <Paragraphs>132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Tetris System on Gameboy</vt:lpstr>
      <vt:lpstr>Abstract</vt:lpstr>
      <vt:lpstr>Research</vt:lpstr>
      <vt:lpstr>Research</vt:lpstr>
      <vt:lpstr>Research</vt:lpstr>
      <vt:lpstr>Research</vt:lpstr>
      <vt:lpstr>Research</vt:lpstr>
      <vt:lpstr>Research Conclusion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Conclusion</vt:lpstr>
      <vt:lpstr>Looking back…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System on Gameboy</dc:title>
  <dc:creator>Matthias Seys</dc:creator>
  <cp:lastModifiedBy>Matthias Seys</cp:lastModifiedBy>
  <cp:revision>2</cp:revision>
  <dcterms:created xsi:type="dcterms:W3CDTF">2021-01-15T13:39:12Z</dcterms:created>
  <dcterms:modified xsi:type="dcterms:W3CDTF">2021-01-18T13:43:02Z</dcterms:modified>
</cp:coreProperties>
</file>